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9D8"/>
    <a:srgbClr val="ABB0AC"/>
    <a:srgbClr val="F02828"/>
    <a:srgbClr val="E20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42" autoAdjust="0"/>
    <p:restoredTop sz="92396" autoAdjust="0"/>
  </p:normalViewPr>
  <p:slideViewPr>
    <p:cSldViewPr>
      <p:cViewPr varScale="1">
        <p:scale>
          <a:sx n="103" d="100"/>
          <a:sy n="103" d="100"/>
        </p:scale>
        <p:origin x="-18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3C97E-6A89-4D13-BD9E-F68485506A7E}" type="datetimeFigureOut">
              <a:rPr lang="ko-KR" altLang="en-US" smtClean="0"/>
              <a:t>2011-01-21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35B56-8E66-47D1-B84A-57C162A130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18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4BA1-D1E3-4D21-BF06-61D5F15E389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95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CB7F-4EA6-45C4-899C-17B84DE359DA}" type="datetimeFigureOut">
              <a:rPr lang="ko-KR" altLang="en-US" smtClean="0"/>
              <a:t>2011-01-21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ADB9-150A-47A4-BD58-15E7A1341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59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CB7F-4EA6-45C4-899C-17B84DE359DA}" type="datetimeFigureOut">
              <a:rPr lang="ko-KR" altLang="en-US" smtClean="0"/>
              <a:t>2011-01-21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ADB9-150A-47A4-BD58-15E7A1341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414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CB7F-4EA6-45C4-899C-17B84DE359DA}" type="datetimeFigureOut">
              <a:rPr lang="ko-KR" altLang="en-US" smtClean="0"/>
              <a:t>2011-01-21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ADB9-150A-47A4-BD58-15E7A1341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1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CB7F-4EA6-45C4-899C-17B84DE359DA}" type="datetimeFigureOut">
              <a:rPr lang="ko-KR" altLang="en-US" smtClean="0"/>
              <a:t>2011-01-21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ADB9-150A-47A4-BD58-15E7A1341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153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CB7F-4EA6-45C4-899C-17B84DE359DA}" type="datetimeFigureOut">
              <a:rPr lang="ko-KR" altLang="en-US" smtClean="0"/>
              <a:t>2011-01-21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ADB9-150A-47A4-BD58-15E7A1341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5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CB7F-4EA6-45C4-899C-17B84DE359DA}" type="datetimeFigureOut">
              <a:rPr lang="ko-KR" altLang="en-US" smtClean="0"/>
              <a:t>2011-01-21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ADB9-150A-47A4-BD58-15E7A1341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39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CB7F-4EA6-45C4-899C-17B84DE359DA}" type="datetimeFigureOut">
              <a:rPr lang="ko-KR" altLang="en-US" smtClean="0"/>
              <a:t>2011-01-21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ADB9-150A-47A4-BD58-15E7A1341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41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CB7F-4EA6-45C4-899C-17B84DE359DA}" type="datetimeFigureOut">
              <a:rPr lang="ko-KR" altLang="en-US" smtClean="0"/>
              <a:t>2011-01-21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ADB9-150A-47A4-BD58-15E7A1341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46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CB7F-4EA6-45C4-899C-17B84DE359DA}" type="datetimeFigureOut">
              <a:rPr lang="ko-KR" altLang="en-US" smtClean="0"/>
              <a:t>2011-01-21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ADB9-150A-47A4-BD58-15E7A1341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12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CB7F-4EA6-45C4-899C-17B84DE359DA}" type="datetimeFigureOut">
              <a:rPr lang="ko-KR" altLang="en-US" smtClean="0"/>
              <a:t>2011-01-21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ADB9-150A-47A4-BD58-15E7A1341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07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CB7F-4EA6-45C4-899C-17B84DE359DA}" type="datetimeFigureOut">
              <a:rPr lang="ko-KR" altLang="en-US" smtClean="0"/>
              <a:t>2011-01-21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4ADB9-150A-47A4-BD58-15E7A1341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39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ECB7F-4EA6-45C4-899C-17B84DE359DA}" type="datetimeFigureOut">
              <a:rPr lang="ko-KR" altLang="en-US" smtClean="0"/>
              <a:t>2011-01-21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ADB9-150A-47A4-BD58-15E7A1341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60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8965" y="0"/>
            <a:ext cx="915296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Slideshow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477" y="-888440"/>
            <a:ext cx="11507024" cy="863792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72382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2" y="116632"/>
            <a:ext cx="8899425" cy="140806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2" y="1586290"/>
            <a:ext cx="8899425" cy="23467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0069" y="2745259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rPr>
              <a:t>Contents</a:t>
            </a:r>
            <a:endParaRPr lang="ko-KR" altLang="en-US" sz="32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1701144" y="3429000"/>
            <a:ext cx="1233101" cy="1239525"/>
            <a:chOff x="1701144" y="3429000"/>
            <a:chExt cx="1233101" cy="1239525"/>
          </a:xfrm>
        </p:grpSpPr>
        <p:grpSp>
          <p:nvGrpSpPr>
            <p:cNvPr id="25" name="그룹 24"/>
            <p:cNvGrpSpPr/>
            <p:nvPr/>
          </p:nvGrpSpPr>
          <p:grpSpPr>
            <a:xfrm>
              <a:off x="1701144" y="3429000"/>
              <a:ext cx="1224136" cy="1224136"/>
              <a:chOff x="1701144" y="3429000"/>
              <a:chExt cx="1224136" cy="1224136"/>
            </a:xfrm>
          </p:grpSpPr>
          <p:sp>
            <p:nvSpPr>
              <p:cNvPr id="12" name="직사각형 11"/>
              <p:cNvSpPr/>
              <p:nvPr/>
            </p:nvSpPr>
            <p:spPr>
              <a:xfrm>
                <a:off x="1701144" y="3429000"/>
                <a:ext cx="1224136" cy="1224136"/>
              </a:xfrm>
              <a:prstGeom prst="rect">
                <a:avLst/>
              </a:prstGeom>
              <a:solidFill>
                <a:srgbClr val="F02828"/>
              </a:solidFill>
              <a:ln>
                <a:solidFill>
                  <a:srgbClr val="F02828"/>
                </a:solidFill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9571" y="3573016"/>
                <a:ext cx="587282" cy="703140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710109" y="4360748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Todaysppc</a:t>
              </a:r>
              <a:r>
                <a:rPr lang="en-US" altLang="ko-KR" sz="14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 is.</a:t>
              </a:r>
              <a:endParaRPr lang="ko-KR" altLang="en-US" sz="14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3213312" y="3429000"/>
            <a:ext cx="1224136" cy="1239525"/>
            <a:chOff x="3213312" y="3429000"/>
            <a:chExt cx="1224136" cy="1239525"/>
          </a:xfrm>
        </p:grpSpPr>
        <p:grpSp>
          <p:nvGrpSpPr>
            <p:cNvPr id="24" name="그룹 23"/>
            <p:cNvGrpSpPr/>
            <p:nvPr/>
          </p:nvGrpSpPr>
          <p:grpSpPr>
            <a:xfrm>
              <a:off x="3213312" y="3429000"/>
              <a:ext cx="1224136" cy="1224136"/>
              <a:chOff x="3213312" y="3429000"/>
              <a:chExt cx="1224136" cy="1224136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3213312" y="3429000"/>
                <a:ext cx="1224136" cy="1224136"/>
              </a:xfrm>
              <a:prstGeom prst="rect">
                <a:avLst/>
              </a:prstGeom>
              <a:solidFill>
                <a:srgbClr val="F02828"/>
              </a:solidFill>
              <a:ln>
                <a:solidFill>
                  <a:srgbClr val="F02828"/>
                </a:solidFill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1877" y="3541304"/>
                <a:ext cx="720082" cy="734852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3213312" y="4360748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Who?</a:t>
              </a:r>
              <a:endParaRPr lang="ko-KR" altLang="en-US" sz="14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4725480" y="3429000"/>
            <a:ext cx="1224136" cy="1239525"/>
            <a:chOff x="4725480" y="3429000"/>
            <a:chExt cx="1224136" cy="1239525"/>
          </a:xfrm>
        </p:grpSpPr>
        <p:grpSp>
          <p:nvGrpSpPr>
            <p:cNvPr id="23" name="그룹 22"/>
            <p:cNvGrpSpPr/>
            <p:nvPr/>
          </p:nvGrpSpPr>
          <p:grpSpPr>
            <a:xfrm>
              <a:off x="4725480" y="3429000"/>
              <a:ext cx="1224136" cy="1224136"/>
              <a:chOff x="4725480" y="3429000"/>
              <a:chExt cx="1224136" cy="1224136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4725480" y="3429000"/>
                <a:ext cx="1224136" cy="1224136"/>
              </a:xfrm>
              <a:prstGeom prst="rect">
                <a:avLst/>
              </a:prstGeom>
              <a:solidFill>
                <a:srgbClr val="F02828"/>
              </a:solidFill>
              <a:ln>
                <a:solidFill>
                  <a:srgbClr val="F02828"/>
                </a:solidFill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0" name="그림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4841" y="3664329"/>
                <a:ext cx="865414" cy="611827"/>
              </a:xfrm>
              <a:prstGeom prst="rect">
                <a:avLst/>
              </a:prstGeom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4725480" y="4360748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What?</a:t>
              </a:r>
              <a:endParaRPr lang="ko-KR" altLang="en-US" sz="14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237648" y="3429000"/>
            <a:ext cx="1224136" cy="1239525"/>
            <a:chOff x="6237648" y="3429000"/>
            <a:chExt cx="1224136" cy="1239525"/>
          </a:xfrm>
        </p:grpSpPr>
        <p:grpSp>
          <p:nvGrpSpPr>
            <p:cNvPr id="22" name="그룹 21"/>
            <p:cNvGrpSpPr/>
            <p:nvPr/>
          </p:nvGrpSpPr>
          <p:grpSpPr>
            <a:xfrm>
              <a:off x="6237648" y="3429000"/>
              <a:ext cx="1224136" cy="1224136"/>
              <a:chOff x="6237648" y="3429000"/>
              <a:chExt cx="1224136" cy="1224136"/>
            </a:xfrm>
          </p:grpSpPr>
          <p:sp>
            <p:nvSpPr>
              <p:cNvPr id="15" name="직사각형 14"/>
              <p:cNvSpPr/>
              <p:nvPr/>
            </p:nvSpPr>
            <p:spPr>
              <a:xfrm>
                <a:off x="6237648" y="3429000"/>
                <a:ext cx="1224136" cy="1224136"/>
              </a:xfrm>
              <a:prstGeom prst="rect">
                <a:avLst/>
              </a:prstGeom>
              <a:solidFill>
                <a:srgbClr val="F02828"/>
              </a:solidFill>
              <a:ln>
                <a:solidFill>
                  <a:srgbClr val="F02828"/>
                </a:solidFill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1" name="그림 2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4646" y="3471819"/>
                <a:ext cx="590139" cy="804337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6237648" y="4360748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How?</a:t>
              </a:r>
              <a:endParaRPr lang="ko-KR" altLang="en-US" sz="14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6078450" y="556488"/>
            <a:ext cx="2130852" cy="1936408"/>
            <a:chOff x="2886488" y="4284660"/>
            <a:chExt cx="1223189" cy="1111570"/>
          </a:xfrm>
        </p:grpSpPr>
        <p:sp>
          <p:nvSpPr>
            <p:cNvPr id="43" name="타원 42"/>
            <p:cNvSpPr/>
            <p:nvPr/>
          </p:nvSpPr>
          <p:spPr>
            <a:xfrm>
              <a:off x="2929625" y="4287447"/>
              <a:ext cx="1108787" cy="1108783"/>
            </a:xfrm>
            <a:prstGeom prst="ellipse">
              <a:avLst/>
            </a:prstGeom>
            <a:solidFill>
              <a:srgbClr val="A38EB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44" name="그룹 60"/>
            <p:cNvGrpSpPr/>
            <p:nvPr/>
          </p:nvGrpSpPr>
          <p:grpSpPr>
            <a:xfrm>
              <a:off x="2886488" y="4284660"/>
              <a:ext cx="1223189" cy="1108783"/>
              <a:chOff x="5075122" y="3442121"/>
              <a:chExt cx="2481955" cy="2249809"/>
            </a:xfrm>
          </p:grpSpPr>
          <p:sp>
            <p:nvSpPr>
              <p:cNvPr id="46" name="타원 45"/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solidFill>
                <a:srgbClr val="ABB0AC"/>
              </a:solidFill>
              <a:ln w="76200">
                <a:solidFill>
                  <a:srgbClr val="DDD9D8">
                    <a:alpha val="25000"/>
                  </a:srgb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7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2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latin typeface="+mn-lt"/>
                  <a:ea typeface="+mn-ea"/>
                </a:endParaRPr>
              </a:p>
            </p:txBody>
          </p:sp>
          <p:sp>
            <p:nvSpPr>
              <p:cNvPr id="48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9" name="자유형 48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자유형 49"/>
              <p:cNvSpPr/>
              <p:nvPr/>
            </p:nvSpPr>
            <p:spPr>
              <a:xfrm rot="5839189">
                <a:off x="4992668" y="4233140"/>
                <a:ext cx="1574506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1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4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51489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11</Words>
  <Application>Microsoft Office PowerPoint</Application>
  <PresentationFormat>화면 슬라이드 쇼(4:3)</PresentationFormat>
  <Paragraphs>6</Paragraphs>
  <Slides>3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박진영</dc:creator>
  <cp:lastModifiedBy>박진영</cp:lastModifiedBy>
  <cp:revision>9</cp:revision>
  <dcterms:created xsi:type="dcterms:W3CDTF">2011-01-21T02:32:18Z</dcterms:created>
  <dcterms:modified xsi:type="dcterms:W3CDTF">2011-01-21T05:41:20Z</dcterms:modified>
</cp:coreProperties>
</file>